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7092E-3E9D-4BF7-A374-92C96E3C7EDD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1EAD5-2522-4522-B7FC-DB73F398B40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التدريب الضاغط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u="sng" dirty="0" err="1" smtClean="0"/>
              <a:t>اهدافه</a:t>
            </a:r>
            <a:r>
              <a:rPr lang="ar-IQ" b="1" u="sng" dirty="0" smtClean="0"/>
              <a:t> في كرة القدم </a:t>
            </a:r>
            <a:endParaRPr lang="ar-IQ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التدريب الضاغط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/>
              <a:t>هذا النوع من التدريبات له </a:t>
            </a:r>
            <a:r>
              <a:rPr lang="ar-IQ" dirty="0" err="1"/>
              <a:t>اهمية</a:t>
            </a:r>
            <a:r>
              <a:rPr lang="ar-IQ" dirty="0"/>
              <a:t> كبرى بالتدريب على المهارات </a:t>
            </a:r>
            <a:r>
              <a:rPr lang="ar-IQ" dirty="0" err="1"/>
              <a:t>الاساسية</a:t>
            </a:r>
            <a:r>
              <a:rPr lang="ar-IQ" dirty="0"/>
              <a:t> وخطط اللعب والتي تكون مشابهة لما يحدث في المباراة من ضغط مباشر على المنافس في مساحات ضيقة ، ففي هذا التدريب يقوم اللاعب </a:t>
            </a:r>
            <a:r>
              <a:rPr lang="ar-IQ" dirty="0" err="1"/>
              <a:t>باداء</a:t>
            </a:r>
            <a:r>
              <a:rPr lang="ar-IQ" dirty="0"/>
              <a:t> المهارات بكل دقة </a:t>
            </a:r>
            <a:r>
              <a:rPr lang="ar-IQ" dirty="0" err="1"/>
              <a:t>وباقصى</a:t>
            </a:r>
            <a:r>
              <a:rPr lang="ar-IQ" dirty="0"/>
              <a:t> قوة وسرعة في </a:t>
            </a:r>
            <a:r>
              <a:rPr lang="ar-IQ" dirty="0" err="1"/>
              <a:t>الاداء</a:t>
            </a:r>
            <a:r>
              <a:rPr lang="ar-IQ" dirty="0"/>
              <a:t> خلال زمن معين كلعب (6ضد3) في مساحة 25م×15م ومن هذا التمرين يتضح لنا </a:t>
            </a:r>
            <a:r>
              <a:rPr lang="ar-IQ" dirty="0" err="1"/>
              <a:t>ان</a:t>
            </a:r>
            <a:r>
              <a:rPr lang="ar-IQ" dirty="0"/>
              <a:t> اللاعبين الثلاث عليهم عبء بدني </a:t>
            </a:r>
            <a:r>
              <a:rPr lang="ar-IQ" dirty="0" err="1"/>
              <a:t>اكثر</a:t>
            </a:r>
            <a:r>
              <a:rPr lang="ar-IQ" dirty="0"/>
              <a:t> من اللاعبين الستة وهم يلعبون بلمستين من الناحية </a:t>
            </a:r>
            <a:r>
              <a:rPr lang="ar-IQ" dirty="0" err="1"/>
              <a:t>الهجوميه</a:t>
            </a:r>
            <a:r>
              <a:rPr lang="ar-IQ" dirty="0"/>
              <a:t> هذه يعطي لنا </a:t>
            </a:r>
            <a:r>
              <a:rPr lang="ar-IQ" dirty="0" err="1"/>
              <a:t>اهمية</a:t>
            </a:r>
            <a:r>
              <a:rPr lang="ar-IQ" dirty="0"/>
              <a:t> اللعب المباشر على المنافس واللعب السريع مع </a:t>
            </a:r>
            <a:r>
              <a:rPr lang="ar-IQ" dirty="0" err="1"/>
              <a:t>الاسناد</a:t>
            </a:r>
            <a:r>
              <a:rPr lang="ar-IQ" dirty="0"/>
              <a:t> والتغطية في مساحة محددة وهذا ما يتم تطبيقه في المباراة وعليه فان التدريب الضاغط ما هو </a:t>
            </a:r>
            <a:r>
              <a:rPr lang="ar-IQ" dirty="0" err="1"/>
              <a:t>الا</a:t>
            </a:r>
            <a:r>
              <a:rPr lang="ar-IQ" dirty="0"/>
              <a:t> تمرين ذو مجهود شديد </a:t>
            </a:r>
            <a:r>
              <a:rPr lang="ar-IQ" dirty="0" err="1"/>
              <a:t>اشبه</a:t>
            </a:r>
            <a:r>
              <a:rPr lang="ar-IQ" dirty="0"/>
              <a:t> بما يحدث بالمنافسة من تحركات وواجبات كل لاعب في مناطق لعب مختلفة لمجموعة من اللاعبين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ويهدف هذا التدريب </a:t>
            </a:r>
            <a:r>
              <a:rPr lang="ar-IQ" dirty="0" err="1" smtClean="0"/>
              <a:t>الى</a:t>
            </a:r>
            <a:r>
              <a:rPr lang="ar-IQ" dirty="0" smtClean="0"/>
              <a:t> ما يلي: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</a:t>
            </a:r>
            <a:r>
              <a:rPr lang="ar-IQ" dirty="0"/>
              <a:t>تطوير القدرات البدنية الخاصة للاعبي كرة القدم </a:t>
            </a:r>
            <a:endParaRPr lang="en-US" dirty="0"/>
          </a:p>
          <a:p>
            <a:r>
              <a:rPr lang="ar-IQ" dirty="0"/>
              <a:t>2- رفع وصقل مستوى المهارات </a:t>
            </a:r>
            <a:r>
              <a:rPr lang="ar-IQ" dirty="0" err="1"/>
              <a:t>الاساسية</a:t>
            </a:r>
            <a:r>
              <a:rPr lang="ar-IQ" dirty="0"/>
              <a:t> للاعبين </a:t>
            </a:r>
            <a:endParaRPr lang="en-US" dirty="0"/>
          </a:p>
          <a:p>
            <a:r>
              <a:rPr lang="ar-IQ" dirty="0"/>
              <a:t>3- تطوير خطط اللعب (الدفاعية والهجومية ) </a:t>
            </a:r>
            <a:endParaRPr lang="en-US" dirty="0"/>
          </a:p>
          <a:p>
            <a:r>
              <a:rPr lang="ar-IQ" dirty="0"/>
              <a:t>4- يعمل على </a:t>
            </a:r>
            <a:r>
              <a:rPr lang="ar-IQ" dirty="0" err="1"/>
              <a:t>اكساب</a:t>
            </a:r>
            <a:r>
              <a:rPr lang="ar-IQ" dirty="0"/>
              <a:t> اللاعبين الشجاعة </a:t>
            </a:r>
            <a:r>
              <a:rPr lang="ar-IQ" dirty="0" err="1"/>
              <a:t>والجراة</a:t>
            </a:r>
            <a:r>
              <a:rPr lang="ar-IQ" dirty="0"/>
              <a:t> والثقة بالنفس </a:t>
            </a:r>
            <a:endParaRPr lang="en-US" dirty="0"/>
          </a:p>
          <a:p>
            <a:r>
              <a:rPr lang="ar-IQ" dirty="0"/>
              <a:t>5- زيادة مستوى </a:t>
            </a:r>
            <a:r>
              <a:rPr lang="ar-IQ" dirty="0" err="1"/>
              <a:t>القابليات</a:t>
            </a:r>
            <a:r>
              <a:rPr lang="ar-IQ" dirty="0"/>
              <a:t> الذهنية للاعبين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ومن </a:t>
            </a:r>
            <a:r>
              <a:rPr lang="ar-IQ" dirty="0" err="1" smtClean="0"/>
              <a:t>امثلة</a:t>
            </a:r>
            <a:r>
              <a:rPr lang="ar-IQ" dirty="0" smtClean="0"/>
              <a:t> هذا التدريب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أ- </a:t>
            </a:r>
            <a:r>
              <a:rPr lang="ar-IQ" dirty="0"/>
              <a:t>اللعب 6 ضد 3 في ملعب 30م×20م مع </a:t>
            </a:r>
            <a:r>
              <a:rPr lang="ar-IQ" dirty="0" err="1"/>
              <a:t>التاكيد</a:t>
            </a:r>
            <a:r>
              <a:rPr lang="ar-IQ" dirty="0"/>
              <a:t> على اللعب المباشر من </a:t>
            </a:r>
            <a:r>
              <a:rPr lang="ar-IQ" dirty="0" err="1"/>
              <a:t>اول</a:t>
            </a:r>
            <a:r>
              <a:rPr lang="ar-IQ" dirty="0"/>
              <a:t> لمسه وتغيير في مراكز اللاعبين .</a:t>
            </a:r>
            <a:endParaRPr lang="en-US" dirty="0"/>
          </a:p>
          <a:p>
            <a:r>
              <a:rPr lang="ar-IQ" dirty="0"/>
              <a:t>ب- اللعب 8ضد 5 في نصف ملعب ويتم </a:t>
            </a:r>
            <a:r>
              <a:rPr lang="ar-IQ" dirty="0" err="1"/>
              <a:t>التاكيد</a:t>
            </a:r>
            <a:r>
              <a:rPr lang="ar-IQ" dirty="0"/>
              <a:t> على </a:t>
            </a:r>
            <a:r>
              <a:rPr lang="ar-IQ" dirty="0" err="1"/>
              <a:t>التهديف</a:t>
            </a:r>
            <a:r>
              <a:rPr lang="ar-IQ" dirty="0"/>
              <a:t> واللعب بلمستين </a:t>
            </a:r>
            <a:r>
              <a:rPr lang="ar-IQ" dirty="0" err="1"/>
              <a:t>والتغطيه</a:t>
            </a:r>
            <a:r>
              <a:rPr lang="ar-IQ" dirty="0"/>
              <a:t> وعمل مبدأ </a:t>
            </a:r>
            <a:r>
              <a:rPr lang="ar-IQ" dirty="0" err="1"/>
              <a:t>التاخير</a:t>
            </a:r>
            <a:r>
              <a:rPr lang="ar-IQ" dirty="0"/>
              <a:t> بالدفاع وكذل اللعب الضاغط من قبل الفريق المهاجم عند فقده للكره لكي يتم استرجاعها </a:t>
            </a:r>
            <a:r>
              <a:rPr lang="ar-IQ" dirty="0" err="1"/>
              <a:t>بسرعه</a:t>
            </a:r>
            <a:r>
              <a:rPr lang="ar-IQ" dirty="0"/>
              <a:t> والهجوم .</a:t>
            </a:r>
            <a:endParaRPr lang="en-US" dirty="0"/>
          </a:p>
          <a:p>
            <a:r>
              <a:rPr lang="ar-IQ" dirty="0"/>
              <a:t>ج - ثلاثة فر </a:t>
            </a:r>
            <a:r>
              <a:rPr lang="ar-IQ" dirty="0" err="1"/>
              <a:t>ق</a:t>
            </a:r>
            <a:r>
              <a:rPr lang="ar-IQ" dirty="0"/>
              <a:t> كل فريق من (5) لاعبين في ملعب 40م ×40م  حيث يكون فريق محايد بالخارج يتوزع لاعبوه على </a:t>
            </a:r>
            <a:r>
              <a:rPr lang="ar-IQ" dirty="0" err="1"/>
              <a:t>اهداف</a:t>
            </a:r>
            <a:r>
              <a:rPr lang="ar-IQ" dirty="0"/>
              <a:t> الملعب لكي يتم لعب دبل </a:t>
            </a:r>
            <a:r>
              <a:rPr lang="ar-IQ" dirty="0" err="1"/>
              <a:t>باص</a:t>
            </a:r>
            <a:r>
              <a:rPr lang="ar-IQ" dirty="0"/>
              <a:t> مع الفريق الحائز على الكرة وفريقان لعب مباراة مع </a:t>
            </a:r>
            <a:r>
              <a:rPr lang="ar-IQ" dirty="0" err="1"/>
              <a:t>التاكيد</a:t>
            </a:r>
            <a:r>
              <a:rPr lang="ar-IQ" dirty="0"/>
              <a:t> على لعب رجل لرجل </a:t>
            </a:r>
            <a:r>
              <a:rPr lang="ar-IQ" dirty="0" err="1"/>
              <a:t>والتغطيه</a:t>
            </a:r>
            <a:r>
              <a:rPr lang="ar-IQ" dirty="0"/>
              <a:t> مع عمل المراوغة الفردية والدبل </a:t>
            </a:r>
            <a:r>
              <a:rPr lang="ar-IQ" dirty="0" err="1"/>
              <a:t>الباص</a:t>
            </a:r>
            <a:r>
              <a:rPr lang="ar-IQ"/>
              <a:t> والتحرك بدون كرة لاستغلال المساحات والتحرر من الرقابة للفريق المهاجم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299</Words>
  <Application>Microsoft Office PowerPoint</Application>
  <PresentationFormat>عرض على الشاشة (3:4)‏</PresentationFormat>
  <Paragraphs>14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التدريب الضاغط</vt:lpstr>
      <vt:lpstr>التدريب الضاغط</vt:lpstr>
      <vt:lpstr>ويهدف هذا التدريب الى ما يلي: </vt:lpstr>
      <vt:lpstr>ومن امثلة هذا التدريب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التدريب الضاغط</dc:title>
  <dc:creator>hp</dc:creator>
  <cp:lastModifiedBy>hp</cp:lastModifiedBy>
  <cp:revision>1</cp:revision>
  <dcterms:created xsi:type="dcterms:W3CDTF">2018-12-12T18:52:57Z</dcterms:created>
  <dcterms:modified xsi:type="dcterms:W3CDTF">2018-12-12T18:56:01Z</dcterms:modified>
</cp:coreProperties>
</file>